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43"/>
  </p:normalViewPr>
  <p:slideViewPr>
    <p:cSldViewPr snapToGrid="0" snapToObjects="1">
      <p:cViewPr varScale="1">
        <p:scale>
          <a:sx n="59" d="100"/>
          <a:sy n="59" d="100"/>
        </p:scale>
        <p:origin x="24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eg>
</file>

<file path=ppt/media/image4.png>
</file>

<file path=ppt/media/image5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Image"/>
          <p:cNvSpPr>
            <a:spLocks noGrp="1"/>
          </p:cNvSpPr>
          <p:nvPr>
            <p:ph type="pic" sz="quarter" idx="13"/>
          </p:nvPr>
        </p:nvSpPr>
        <p:spPr>
          <a:xfrm>
            <a:off x="7124700" y="1612900"/>
            <a:ext cx="4216400" cy="6328742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r>
              <a:t>Title Text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/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 Ref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>
            <a:spLocks noGrp="1"/>
          </p:cNvSpPr>
          <p:nvPr>
            <p:ph type="pic" sz="quarter" idx="13"/>
          </p:nvPr>
        </p:nvSpPr>
        <p:spPr>
          <a:xfrm>
            <a:off x="7124700" y="1612900"/>
            <a:ext cx="4216400" cy="6328742"/>
          </a:xfrm>
          <a:prstGeom prst="rect">
            <a:avLst/>
          </a:prstGeom>
          <a:ln w="25400"/>
          <a:effectLst>
            <a:reflection stA="50000" endPos="40000" dir="5400000" sy="-100000" algn="bl" rotWithShape="0"/>
          </a:effectLst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98" name="Title Text"/>
          <p:cNvSpPr txBox="1">
            <a:spLocks noGrp="1"/>
          </p:cNvSpPr>
          <p:nvPr>
            <p:ph type="title"/>
          </p:nvPr>
        </p:nvSpPr>
        <p:spPr>
          <a:xfrm>
            <a:off x="635000" y="1409700"/>
            <a:ext cx="5867400" cy="3302000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r>
              <a:t>Title Text</a:t>
            </a:r>
          </a:p>
        </p:txBody>
      </p:sp>
      <p:sp>
        <p:nvSpPr>
          <p:cNvPr id="9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4787900"/>
            <a:ext cx="5867400" cy="3302000"/>
          </a:xfrm>
          <a:prstGeom prst="rect">
            <a:avLst/>
          </a:prstGeom>
        </p:spPr>
        <p:txBody>
          <a:bodyPr/>
          <a:lstStyle>
            <a:lvl1pPr>
              <a:defRPr sz="3400"/>
            </a:lvl1pPr>
            <a:lvl2pPr>
              <a:defRPr sz="3400"/>
            </a:lvl2pPr>
            <a:lvl3pPr>
              <a:defRPr sz="3400"/>
            </a:lvl3pPr>
            <a:lvl4pPr>
              <a:defRPr sz="3400"/>
            </a:lvl4pPr>
            <a:lvl5pPr>
              <a:defRPr sz="3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Image"/>
          <p:cNvSpPr>
            <a:spLocks noGrp="1"/>
          </p:cNvSpPr>
          <p:nvPr>
            <p:ph type="pic" sz="quarter" idx="13"/>
          </p:nvPr>
        </p:nvSpPr>
        <p:spPr>
          <a:xfrm>
            <a:off x="7175500" y="2540000"/>
            <a:ext cx="4102100" cy="6157180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108" name="Title Text"/>
          <p:cNvSpPr txBox="1"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10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 anchor="ctr"/>
          <a:lstStyle>
            <a:lvl1pPr marL="812120" indent="-494620" algn="l">
              <a:spcBef>
                <a:spcPts val="3800"/>
              </a:spcBef>
              <a:buSzPct val="171000"/>
              <a:buChar char="•"/>
              <a:defRPr sz="3200"/>
            </a:lvl1pPr>
            <a:lvl2pPr marL="1256620" indent="-494620" algn="l">
              <a:spcBef>
                <a:spcPts val="3800"/>
              </a:spcBef>
              <a:buSzPct val="171000"/>
              <a:buChar char="•"/>
              <a:defRPr sz="3200"/>
            </a:lvl2pPr>
            <a:lvl3pPr marL="1701120" indent="-494620" algn="l">
              <a:spcBef>
                <a:spcPts val="3800"/>
              </a:spcBef>
              <a:buSzPct val="171000"/>
              <a:buChar char="•"/>
              <a:defRPr sz="3200"/>
            </a:lvl3pPr>
            <a:lvl4pPr marL="2145620" indent="-494620" algn="l">
              <a:spcBef>
                <a:spcPts val="3800"/>
              </a:spcBef>
              <a:buSzPct val="171000"/>
              <a:buChar char="•"/>
              <a:defRPr sz="3200"/>
            </a:lvl4pPr>
            <a:lvl5pPr marL="2590120" indent="-494620" algn="l">
              <a:spcBef>
                <a:spcPts val="3800"/>
              </a:spcBef>
              <a:buSzPct val="171000"/>
              <a:buChar char="•"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 anchor="ctr"/>
          <a:lstStyle>
            <a:lvl1pPr marL="812120" indent="-494620" algn="l">
              <a:spcBef>
                <a:spcPts val="3800"/>
              </a:spcBef>
              <a:buSzPct val="171000"/>
              <a:buChar char="•"/>
              <a:defRPr sz="3200"/>
            </a:lvl1pPr>
            <a:lvl2pPr marL="1256620" indent="-494620" algn="l">
              <a:spcBef>
                <a:spcPts val="3800"/>
              </a:spcBef>
              <a:buSzPct val="171000"/>
              <a:buChar char="•"/>
              <a:defRPr sz="3200"/>
            </a:lvl2pPr>
            <a:lvl3pPr marL="1701120" indent="-494620" algn="l">
              <a:spcBef>
                <a:spcPts val="3800"/>
              </a:spcBef>
              <a:buSzPct val="171000"/>
              <a:buChar char="•"/>
              <a:defRPr sz="3200"/>
            </a:lvl3pPr>
            <a:lvl4pPr marL="2145620" indent="-494620" algn="l">
              <a:spcBef>
                <a:spcPts val="3800"/>
              </a:spcBef>
              <a:buSzPct val="171000"/>
              <a:buChar char="•"/>
              <a:defRPr sz="3200"/>
            </a:lvl4pPr>
            <a:lvl5pPr marL="2590120" indent="-494620" algn="l">
              <a:spcBef>
                <a:spcPts val="3800"/>
              </a:spcBef>
              <a:buSzPct val="171000"/>
              <a:buChar char="•"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772400" y="2768600"/>
            <a:ext cx="3962400" cy="5715000"/>
          </a:xfrm>
          <a:prstGeom prst="rect">
            <a:avLst/>
          </a:prstGeom>
        </p:spPr>
        <p:txBody>
          <a:bodyPr anchor="ctr"/>
          <a:lstStyle>
            <a:lvl1pPr marL="812120" indent="-494620" algn="l">
              <a:spcBef>
                <a:spcPts val="3800"/>
              </a:spcBef>
              <a:buSzPct val="171000"/>
              <a:buChar char="•"/>
              <a:defRPr sz="3200"/>
            </a:lvl1pPr>
            <a:lvl2pPr marL="1256620" indent="-494620" algn="l">
              <a:spcBef>
                <a:spcPts val="3800"/>
              </a:spcBef>
              <a:buSzPct val="171000"/>
              <a:buChar char="•"/>
              <a:defRPr sz="3200"/>
            </a:lvl2pPr>
            <a:lvl3pPr marL="1701120" indent="-494620" algn="l">
              <a:spcBef>
                <a:spcPts val="3800"/>
              </a:spcBef>
              <a:buSzPct val="171000"/>
              <a:buChar char="•"/>
              <a:defRPr sz="3200"/>
            </a:lvl3pPr>
            <a:lvl4pPr marL="2145620" indent="-494620" algn="l">
              <a:spcBef>
                <a:spcPts val="3800"/>
              </a:spcBef>
              <a:buSzPct val="171000"/>
              <a:buChar char="•"/>
              <a:defRPr sz="3200"/>
            </a:lvl4pPr>
            <a:lvl5pPr marL="2590120" indent="-494620" algn="l">
              <a:spcBef>
                <a:spcPts val="3800"/>
              </a:spcBef>
              <a:buSzPct val="171000"/>
              <a:buChar char="•"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 anchor="ctr"/>
          <a:lstStyle>
            <a:lvl1pPr marL="889000" indent="-571500" algn="l">
              <a:spcBef>
                <a:spcPts val="2400"/>
              </a:spcBef>
              <a:buSzPct val="171000"/>
              <a:buChar char="•"/>
              <a:defRPr sz="4200"/>
            </a:lvl1pPr>
            <a:lvl2pPr marL="1333500" indent="-571500" algn="l">
              <a:spcBef>
                <a:spcPts val="2400"/>
              </a:spcBef>
              <a:buSzPct val="171000"/>
              <a:buChar char="•"/>
              <a:defRPr sz="4200"/>
            </a:lvl2pPr>
            <a:lvl3pPr marL="1778000" indent="-571500" algn="l">
              <a:spcBef>
                <a:spcPts val="2400"/>
              </a:spcBef>
              <a:buSzPct val="171000"/>
              <a:buChar char="•"/>
              <a:defRPr sz="4200"/>
            </a:lvl3pPr>
            <a:lvl4pPr marL="2222500" indent="-571500" algn="l">
              <a:spcBef>
                <a:spcPts val="2400"/>
              </a:spcBef>
              <a:buSzPct val="171000"/>
              <a:buChar char="•"/>
              <a:defRPr sz="4200"/>
            </a:lvl4pPr>
            <a:lvl5pPr marL="2667000" indent="-571500" algn="l">
              <a:spcBef>
                <a:spcPts val="2400"/>
              </a:spcBef>
              <a:buSzPct val="171000"/>
              <a:buChar char="•"/>
              <a:defRPr sz="4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 numCol="2" spcCol="523240"/>
          <a:lstStyle>
            <a:lvl1pPr marL="812120" indent="-494620" algn="l">
              <a:spcBef>
                <a:spcPts val="3800"/>
              </a:spcBef>
              <a:buSzPct val="171000"/>
              <a:buChar char="•"/>
              <a:defRPr sz="3200"/>
            </a:lvl1pPr>
            <a:lvl2pPr marL="1256620" indent="-494620" algn="l">
              <a:spcBef>
                <a:spcPts val="3800"/>
              </a:spcBef>
              <a:buSzPct val="171000"/>
              <a:buChar char="•"/>
              <a:defRPr sz="3200"/>
            </a:lvl2pPr>
            <a:lvl3pPr marL="1701120" indent="-494620" algn="l">
              <a:spcBef>
                <a:spcPts val="3800"/>
              </a:spcBef>
              <a:buSzPct val="171000"/>
              <a:buChar char="•"/>
              <a:defRPr sz="3200"/>
            </a:lvl3pPr>
            <a:lvl4pPr marL="2145620" indent="-494620" algn="l">
              <a:spcBef>
                <a:spcPts val="3800"/>
              </a:spcBef>
              <a:buSzPct val="171000"/>
              <a:buChar char="•"/>
              <a:defRPr sz="3200"/>
            </a:lvl4pPr>
            <a:lvl5pPr marL="2590120" indent="-494620" algn="l">
              <a:spcBef>
                <a:spcPts val="3800"/>
              </a:spcBef>
              <a:buSzPct val="171000"/>
              <a:buChar char="•"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</p:spPr>
        <p:txBody>
          <a:bodyPr anchor="ctr"/>
          <a:lstStyle>
            <a:lvl1pPr marL="889000" indent="-571500" algn="l">
              <a:spcBef>
                <a:spcPts val="4800"/>
              </a:spcBef>
              <a:buSzPct val="171000"/>
              <a:buChar char="•"/>
              <a:defRPr sz="4200"/>
            </a:lvl1pPr>
            <a:lvl2pPr marL="1333500" indent="-571500" algn="l">
              <a:spcBef>
                <a:spcPts val="4800"/>
              </a:spcBef>
              <a:buSzPct val="171000"/>
              <a:buChar char="•"/>
              <a:defRPr sz="4200"/>
            </a:lvl2pPr>
            <a:lvl3pPr marL="1778000" indent="-571500" algn="l">
              <a:spcBef>
                <a:spcPts val="4800"/>
              </a:spcBef>
              <a:buSzPct val="171000"/>
              <a:buChar char="•"/>
              <a:defRPr sz="4200"/>
            </a:lvl3pPr>
            <a:lvl4pPr marL="2222500" indent="-571500" algn="l">
              <a:spcBef>
                <a:spcPts val="4800"/>
              </a:spcBef>
              <a:buSzPct val="171000"/>
              <a:buChar char="•"/>
              <a:defRPr sz="4200"/>
            </a:lvl4pPr>
            <a:lvl5pPr marL="2667000" indent="-571500" algn="l">
              <a:spcBef>
                <a:spcPts val="4800"/>
              </a:spcBef>
              <a:buSzPct val="171000"/>
              <a:buChar char="•"/>
              <a:defRPr sz="4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1270000" y="2971800"/>
            <a:ext cx="10464800" cy="38100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Image"/>
          <p:cNvSpPr>
            <a:spLocks noGrp="1"/>
          </p:cNvSpPr>
          <p:nvPr>
            <p:ph type="pic" sz="quarter" idx="13"/>
          </p:nvPr>
        </p:nvSpPr>
        <p:spPr>
          <a:xfrm>
            <a:off x="2438400" y="1638300"/>
            <a:ext cx="8128000" cy="504220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 Ref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Image"/>
          <p:cNvSpPr>
            <a:spLocks noGrp="1"/>
          </p:cNvSpPr>
          <p:nvPr>
            <p:ph type="pic" sz="quarter" idx="13"/>
          </p:nvPr>
        </p:nvSpPr>
        <p:spPr>
          <a:xfrm>
            <a:off x="2438400" y="1638300"/>
            <a:ext cx="8128000" cy="5042206"/>
          </a:xfrm>
          <a:prstGeom prst="rect">
            <a:avLst/>
          </a:prstGeom>
          <a:ln w="25400"/>
          <a:effectLst>
            <a:reflection stA="50000" endPos="40000" dir="5400000" sy="-100000" algn="bl" rotWithShape="0"/>
          </a:effectLst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79" name="Title Text"/>
          <p:cNvSpPr txBox="1">
            <a:spLocks noGrp="1"/>
          </p:cNvSpPr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9pPr>
    </p:titleStyle>
    <p:body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355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711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1066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1422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https://github.com/harshsodi/WahSearch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background.jpg" descr="background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26" y="-517686"/>
            <a:ext cx="24375548" cy="15234718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Wah Search"/>
          <p:cNvSpPr txBox="1"/>
          <p:nvPr/>
        </p:nvSpPr>
        <p:spPr>
          <a:xfrm>
            <a:off x="805824" y="1113457"/>
            <a:ext cx="23846454" cy="4351686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ts val="31800"/>
              </a:lnSpc>
              <a:defRPr sz="28700">
                <a:solidFill>
                  <a:srgbClr val="FDFEFE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pPr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Gill Sans"/>
              </a:defRPr>
            </a:pPr>
            <a:r>
              <a:rPr>
                <a:solidFill>
                  <a:srgbClr val="FDFEFE"/>
                </a:solidFill>
                <a:latin typeface="Veneer"/>
                <a:ea typeface="Veneer"/>
                <a:cs typeface="Veneer"/>
                <a:sym typeface="Veneer"/>
              </a:rPr>
              <a:t>Wah Search</a:t>
            </a:r>
          </a:p>
        </p:txBody>
      </p:sp>
      <p:sp>
        <p:nvSpPr>
          <p:cNvPr id="139" name="Instructor:  Dr. Luis Rueda"/>
          <p:cNvSpPr txBox="1"/>
          <p:nvPr/>
        </p:nvSpPr>
        <p:spPr>
          <a:xfrm>
            <a:off x="17854587" y="8751480"/>
            <a:ext cx="6329300" cy="1031979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Kokonor"/>
                <a:ea typeface="Kokonor"/>
                <a:cs typeface="Kokonor"/>
                <a:sym typeface="Kokonor"/>
              </a:defRPr>
            </a:lvl1pPr>
          </a:lstStyle>
          <a:p>
            <a:r>
              <a:t>Instructor:  Dr. Luis Rueda</a:t>
            </a:r>
          </a:p>
        </p:txBody>
      </p:sp>
      <p:sp>
        <p:nvSpPr>
          <p:cNvPr id="140" name="Memebers:  Harsh Sodiwala - 105186258…"/>
          <p:cNvSpPr txBox="1"/>
          <p:nvPr/>
        </p:nvSpPr>
        <p:spPr>
          <a:xfrm>
            <a:off x="14740465" y="9860542"/>
            <a:ext cx="9403463" cy="29099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>
                <a:solidFill>
                  <a:srgbClr val="FFFFFF"/>
                </a:solidFill>
                <a:latin typeface="Kokonor"/>
                <a:ea typeface="Kokonor"/>
                <a:cs typeface="Kokonor"/>
                <a:sym typeface="Kokonor"/>
              </a:defRPr>
            </a:pPr>
            <a:r>
              <a:t>Memebers:  Harsh Sodiwala - 105186258</a:t>
            </a:r>
          </a:p>
          <a:p>
            <a:pPr algn="r">
              <a:defRPr>
                <a:solidFill>
                  <a:srgbClr val="FFFFFF"/>
                </a:solidFill>
                <a:latin typeface="Kokonor"/>
                <a:ea typeface="Kokonor"/>
                <a:cs typeface="Kokonor"/>
                <a:sym typeface="Kokonor"/>
              </a:defRPr>
            </a:pPr>
            <a:r>
              <a:t>Jiiqng Zhu - 105092951</a:t>
            </a:r>
          </a:p>
          <a:p>
            <a:pPr algn="r">
              <a:defRPr>
                <a:solidFill>
                  <a:srgbClr val="FFFFFF"/>
                </a:solidFill>
                <a:latin typeface="Kokonor"/>
                <a:ea typeface="Kokonor"/>
                <a:cs typeface="Kokonor"/>
                <a:sym typeface="Kokonor"/>
              </a:defRPr>
            </a:pPr>
            <a:r>
              <a:t>Weiwei Cao - 105171487</a:t>
            </a:r>
          </a:p>
        </p:txBody>
      </p:sp>
      <p:sp>
        <p:nvSpPr>
          <p:cNvPr id="141" name="https://github.com/harshsodi/WahSearch"/>
          <p:cNvSpPr txBox="1"/>
          <p:nvPr/>
        </p:nvSpPr>
        <p:spPr>
          <a:xfrm>
            <a:off x="13618836" y="4935736"/>
            <a:ext cx="10017565" cy="7688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5600"/>
              </a:lnSpc>
              <a:defRPr sz="3500" u="sng">
                <a:solidFill>
                  <a:srgbClr val="FFFFFF"/>
                </a:solidFill>
                <a:latin typeface="Chalkduster"/>
                <a:ea typeface="Chalkduster"/>
                <a:cs typeface="Chalkduster"/>
                <a:sym typeface="Chalkduster"/>
                <a:hlinkClick r:id="rId3"/>
              </a:defRPr>
            </a:lvl1pPr>
          </a:lstStyle>
          <a:p>
            <a:r>
              <a:rPr>
                <a:hlinkClick r:id="rId3"/>
              </a:rPr>
              <a:t>https://github.com/harshsodi/WahSearch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5" name="Auto-complete"/>
          <p:cNvSpPr txBox="1"/>
          <p:nvPr/>
        </p:nvSpPr>
        <p:spPr>
          <a:xfrm>
            <a:off x="996399" y="1377739"/>
            <a:ext cx="13891261" cy="2641609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Auto-complete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8" name="Search module"/>
          <p:cNvSpPr txBox="1"/>
          <p:nvPr/>
        </p:nvSpPr>
        <p:spPr>
          <a:xfrm>
            <a:off x="1172040" y="1733420"/>
            <a:ext cx="14399261" cy="5689608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ECB13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Search module</a:t>
            </a:r>
          </a:p>
        </p:txBody>
      </p:sp>
      <p:sp>
        <p:nvSpPr>
          <p:cNvPr id="179" name="TF-IDF…"/>
          <p:cNvSpPr txBox="1"/>
          <p:nvPr/>
        </p:nvSpPr>
        <p:spPr>
          <a:xfrm>
            <a:off x="17971826" y="9480504"/>
            <a:ext cx="2818806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TF-IDF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Quick select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2" name="TF-IDF"/>
          <p:cNvSpPr txBox="1"/>
          <p:nvPr/>
        </p:nvSpPr>
        <p:spPr>
          <a:xfrm>
            <a:off x="1419886" y="1142663"/>
            <a:ext cx="6116321" cy="5689608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TF-IDF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5" name="TF-IDF"/>
          <p:cNvSpPr txBox="1"/>
          <p:nvPr/>
        </p:nvSpPr>
        <p:spPr>
          <a:xfrm>
            <a:off x="1566475" y="840687"/>
            <a:ext cx="5608321" cy="2641609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TF-IDF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8" name="Quick select"/>
          <p:cNvSpPr txBox="1"/>
          <p:nvPr/>
        </p:nvSpPr>
        <p:spPr>
          <a:xfrm>
            <a:off x="2148289" y="1377739"/>
            <a:ext cx="11587481" cy="2641609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Quick select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1" name="Database based"/>
          <p:cNvSpPr txBox="1"/>
          <p:nvPr/>
        </p:nvSpPr>
        <p:spPr>
          <a:xfrm>
            <a:off x="792834" y="1646265"/>
            <a:ext cx="14190981" cy="2641608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ECB13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Database based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9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36974" y="-5836"/>
            <a:ext cx="28057948" cy="14189305"/>
          </a:xfrm>
          <a:prstGeom prst="rect">
            <a:avLst/>
          </a:prstGeom>
          <a:ln w="25400">
            <a:miter lim="400000"/>
          </a:ln>
          <a:effectLst>
            <a:reflection stA="50000" endPos="40000" dir="5400000" sy="-100000" algn="bl" rotWithShape="0"/>
          </a:effectLst>
        </p:spPr>
      </p:pic>
      <p:sp>
        <p:nvSpPr>
          <p:cNvPr id="195" name="QUESTION TIME"/>
          <p:cNvSpPr txBox="1"/>
          <p:nvPr/>
        </p:nvSpPr>
        <p:spPr>
          <a:xfrm>
            <a:off x="2678429" y="3644894"/>
            <a:ext cx="19027141" cy="3911612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>
                <a:alpha val="5407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0"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QUESTION TIME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icture-1.jpeg" descr="picture-1.jpe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Introduction"/>
          <p:cNvSpPr txBox="1"/>
          <p:nvPr/>
        </p:nvSpPr>
        <p:spPr>
          <a:xfrm>
            <a:off x="6099810" y="10930902"/>
            <a:ext cx="12184381" cy="2641609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ECB13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Introduction</a:t>
            </a:r>
          </a:p>
        </p:txBody>
      </p:sp>
      <p:sp>
        <p:nvSpPr>
          <p:cNvPr id="145" name="Key features"/>
          <p:cNvSpPr txBox="1"/>
          <p:nvPr/>
        </p:nvSpPr>
        <p:spPr>
          <a:xfrm>
            <a:off x="10935337" y="8478128"/>
            <a:ext cx="9073516" cy="2006607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Key features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Body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48" name="picture-4.jpeg" descr="picture-4.jpe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24384002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Overview of Design"/>
          <p:cNvSpPr txBox="1"/>
          <p:nvPr/>
        </p:nvSpPr>
        <p:spPr>
          <a:xfrm>
            <a:off x="432804" y="782252"/>
            <a:ext cx="13260706" cy="2006607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>
                <a:solidFill>
                  <a:srgbClr val="ECB13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Overview of Design</a:t>
            </a:r>
          </a:p>
        </p:txBody>
      </p:sp>
      <p:pic>
        <p:nvPicPr>
          <p:cNvPr id="150" name="Picture3.png" descr="Pictur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97724" y="-562656"/>
            <a:ext cx="21289334" cy="15217248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</p:spPr>
      </p:pic>
      <p:sp>
        <p:nvSpPr>
          <p:cNvPr id="151" name="Front-end interaction"/>
          <p:cNvSpPr txBox="1"/>
          <p:nvPr/>
        </p:nvSpPr>
        <p:spPr>
          <a:xfrm>
            <a:off x="8547853" y="10339412"/>
            <a:ext cx="6307075" cy="863604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Front-end interaction</a:t>
            </a:r>
          </a:p>
        </p:txBody>
      </p:sp>
      <p:sp>
        <p:nvSpPr>
          <p:cNvPr id="152" name="Data Extraction"/>
          <p:cNvSpPr txBox="1"/>
          <p:nvPr/>
        </p:nvSpPr>
        <p:spPr>
          <a:xfrm>
            <a:off x="14888538" y="4934780"/>
            <a:ext cx="4513327" cy="863604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Data Extraction</a:t>
            </a:r>
          </a:p>
        </p:txBody>
      </p:sp>
      <p:sp>
        <p:nvSpPr>
          <p:cNvPr id="153" name="Sentiment analysis"/>
          <p:cNvSpPr txBox="1"/>
          <p:nvPr/>
        </p:nvSpPr>
        <p:spPr>
          <a:xfrm>
            <a:off x="18829804" y="10339412"/>
            <a:ext cx="5423917" cy="863604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Sentiment analysis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"/>
          <p:cNvSpPr/>
          <p:nvPr/>
        </p:nvSpPr>
        <p:spPr>
          <a:xfrm>
            <a:off x="0" y="45720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9" name="Front-end Details"/>
          <p:cNvSpPr txBox="1"/>
          <p:nvPr/>
        </p:nvSpPr>
        <p:spPr>
          <a:xfrm>
            <a:off x="4870450" y="2743194"/>
            <a:ext cx="14897101" cy="8483612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Front-end Details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2" name="back-end…"/>
          <p:cNvSpPr txBox="1"/>
          <p:nvPr/>
        </p:nvSpPr>
        <p:spPr>
          <a:xfrm>
            <a:off x="5177155" y="2743194"/>
            <a:ext cx="14283691" cy="8483612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pPr>
            <a:r>
              <a:t>back-end </a:t>
            </a:r>
          </a:p>
          <a:p>
            <a:pPr>
              <a:defRPr sz="3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pPr>
            <a:r>
              <a:t>Details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5" name="Data collection"/>
          <p:cNvSpPr txBox="1"/>
          <p:nvPr/>
        </p:nvSpPr>
        <p:spPr>
          <a:xfrm>
            <a:off x="327831" y="1733420"/>
            <a:ext cx="15067281" cy="5689608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ECB13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Data collection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8" name="Auto-suggestion"/>
          <p:cNvSpPr txBox="1"/>
          <p:nvPr/>
        </p:nvSpPr>
        <p:spPr>
          <a:xfrm>
            <a:off x="686369" y="1706567"/>
            <a:ext cx="15961361" cy="5689609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lvl1pPr>
          </a:lstStyle>
          <a:p>
            <a:r>
              <a:t>Auto-suggestion</a:t>
            </a:r>
          </a:p>
        </p:txBody>
      </p:sp>
      <p:sp>
        <p:nvSpPr>
          <p:cNvPr id="169" name="Spelling checking…"/>
          <p:cNvSpPr txBox="1"/>
          <p:nvPr/>
        </p:nvSpPr>
        <p:spPr>
          <a:xfrm>
            <a:off x="17549352" y="9024010"/>
            <a:ext cx="387857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Spelling checking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Auto-complete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"/>
          <p:cNvSpPr/>
          <p:nvPr/>
        </p:nvSpPr>
        <p:spPr>
          <a:xfrm>
            <a:off x="0" y="0"/>
            <a:ext cx="24384000" cy="13716001"/>
          </a:xfrm>
          <a:prstGeom prst="rect">
            <a:avLst/>
          </a:prstGeom>
          <a:solidFill>
            <a:srgbClr val="3F3F3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2" name="Spelling checking"/>
          <p:cNvSpPr txBox="1"/>
          <p:nvPr/>
        </p:nvSpPr>
        <p:spPr>
          <a:xfrm>
            <a:off x="385212" y="1605754"/>
            <a:ext cx="17261841" cy="8737608"/>
          </a:xfrm>
          <a:prstGeom prst="rect">
            <a:avLst/>
          </a:prstGeom>
          <a:ln w="12700">
            <a:miter lim="400000"/>
          </a:ln>
          <a:effectLst>
            <a:outerShdw blurRad="406400" dist="279263" dir="5400000" rotWithShape="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pPr>
            <a:r>
              <a:t>Spelling checking</a:t>
            </a:r>
          </a:p>
          <a:p>
            <a:pPr>
              <a:defRPr sz="20000">
                <a:solidFill>
                  <a:srgbClr val="FFFFFF"/>
                </a:solidFill>
                <a:latin typeface="Veneer"/>
                <a:ea typeface="Veneer"/>
                <a:cs typeface="Veneer"/>
                <a:sym typeface="Veneer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Macintosh PowerPoint</Application>
  <PresentationFormat>Custom</PresentationFormat>
  <Paragraphs>29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Chalkduster</vt:lpstr>
      <vt:lpstr>Gill Sans</vt:lpstr>
      <vt:lpstr>Helvetica</vt:lpstr>
      <vt:lpstr>Kokonor</vt:lpstr>
      <vt:lpstr>Lucida Grande</vt:lpstr>
      <vt:lpstr>Veneer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</cp:revision>
  <dcterms:modified xsi:type="dcterms:W3CDTF">2019-12-01T22:51:15Z</dcterms:modified>
</cp:coreProperties>
</file>